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4" r:id="rId6"/>
    <p:sldId id="263" r:id="rId7"/>
    <p:sldId id="276" r:id="rId8"/>
    <p:sldId id="277" r:id="rId9"/>
    <p:sldId id="274" r:id="rId10"/>
    <p:sldId id="275" r:id="rId11"/>
    <p:sldId id="270" r:id="rId12"/>
    <p:sldId id="260" r:id="rId13"/>
    <p:sldId id="261" r:id="rId14"/>
    <p:sldId id="273" r:id="rId15"/>
    <p:sldId id="272" r:id="rId16"/>
    <p:sldId id="267" r:id="rId17"/>
    <p:sldId id="268" r:id="rId18"/>
    <p:sldId id="266" r:id="rId19"/>
    <p:sldId id="265" r:id="rId20"/>
    <p:sldId id="262" r:id="rId21"/>
    <p:sldId id="278" r:id="rId22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E4492-81C3-4362-8388-ECB4013BA2ED}" type="datetimeFigureOut">
              <a:rPr lang="fi-FI" smtClean="0"/>
              <a:t>10.11.2015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18F99-6595-4D46-9E8E-74D95DEA75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7725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18F99-6595-4D46-9E8E-74D95DEA7519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814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18F99-6595-4D46-9E8E-74D95DEA7519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4255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6E912-D601-4D8E-A435-D3AE0760C2FD}" type="datetimeFigureOut">
              <a:rPr lang="fi-FI" smtClean="0"/>
              <a:t>10.11.2015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066B-9EFB-4032-8880-8F8533B814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8729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6E912-D601-4D8E-A435-D3AE0760C2FD}" type="datetimeFigureOut">
              <a:rPr lang="fi-FI" smtClean="0"/>
              <a:t>10.11.2015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066B-9EFB-4032-8880-8F8533B814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7611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6E912-D601-4D8E-A435-D3AE0760C2FD}" type="datetimeFigureOut">
              <a:rPr lang="fi-FI" smtClean="0"/>
              <a:t>10.11.2015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066B-9EFB-4032-8880-8F8533B814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721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6E912-D601-4D8E-A435-D3AE0760C2FD}" type="datetimeFigureOut">
              <a:rPr lang="fi-FI" smtClean="0"/>
              <a:t>10.11.2015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066B-9EFB-4032-8880-8F8533B814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53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6E912-D601-4D8E-A435-D3AE0760C2FD}" type="datetimeFigureOut">
              <a:rPr lang="fi-FI" smtClean="0"/>
              <a:t>10.11.2015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066B-9EFB-4032-8880-8F8533B814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8462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6E912-D601-4D8E-A435-D3AE0760C2FD}" type="datetimeFigureOut">
              <a:rPr lang="fi-FI" smtClean="0"/>
              <a:t>10.11.2015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066B-9EFB-4032-8880-8F8533B814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153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6E912-D601-4D8E-A435-D3AE0760C2FD}" type="datetimeFigureOut">
              <a:rPr lang="fi-FI" smtClean="0"/>
              <a:t>10.11.2015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066B-9EFB-4032-8880-8F8533B814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2803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6E912-D601-4D8E-A435-D3AE0760C2FD}" type="datetimeFigureOut">
              <a:rPr lang="fi-FI" smtClean="0"/>
              <a:t>10.11.2015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066B-9EFB-4032-8880-8F8533B814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675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6E912-D601-4D8E-A435-D3AE0760C2FD}" type="datetimeFigureOut">
              <a:rPr lang="fi-FI" smtClean="0"/>
              <a:t>10.11.2015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066B-9EFB-4032-8880-8F8533B814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0919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6E912-D601-4D8E-A435-D3AE0760C2FD}" type="datetimeFigureOut">
              <a:rPr lang="fi-FI" smtClean="0"/>
              <a:t>10.11.2015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066B-9EFB-4032-8880-8F8533B814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418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6E912-D601-4D8E-A435-D3AE0760C2FD}" type="datetimeFigureOut">
              <a:rPr lang="fi-FI" smtClean="0"/>
              <a:t>10.11.2015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4066B-9EFB-4032-8880-8F8533B814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3569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6E912-D601-4D8E-A435-D3AE0760C2FD}" type="datetimeFigureOut">
              <a:rPr lang="fi-FI" smtClean="0"/>
              <a:t>10.11.2015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4066B-9EFB-4032-8880-8F8533B814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5547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11560" y="980728"/>
            <a:ext cx="7772400" cy="2835746"/>
          </a:xfrm>
        </p:spPr>
        <p:txBody>
          <a:bodyPr/>
          <a:lstStyle/>
          <a:p>
            <a:r>
              <a:rPr lang="fi-FI" smtClean="0"/>
              <a:t/>
            </a:r>
            <a:br>
              <a:rPr lang="fi-FI" smtClean="0"/>
            </a:br>
            <a:r>
              <a:rPr lang="fi-FI" sz="3200" smtClean="0"/>
              <a:t>Släktföreningen Schulman r.f.</a:t>
            </a:r>
            <a:r>
              <a:rPr lang="fi-FI"/>
              <a:t/>
            </a:r>
            <a:br>
              <a:rPr lang="fi-FI"/>
            </a:br>
            <a:r>
              <a:rPr lang="fi-FI" smtClean="0"/>
              <a:t>SLÄKTMÖTE 16. 6. 2013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75656" y="3933056"/>
            <a:ext cx="6400800" cy="1944216"/>
          </a:xfrm>
        </p:spPr>
        <p:txBody>
          <a:bodyPr>
            <a:normAutofit lnSpcReduction="10000"/>
          </a:bodyPr>
          <a:lstStyle/>
          <a:p>
            <a:r>
              <a:rPr lang="fi-FI" sz="3600" b="1" err="1" smtClean="0"/>
              <a:t>Föredrag</a:t>
            </a:r>
            <a:endParaRPr lang="fi-FI" sz="3600" b="1" smtClean="0"/>
          </a:p>
          <a:p>
            <a:r>
              <a:rPr lang="fi-FI" sz="4800" b="1" smtClean="0"/>
              <a:t>TVÅ VAPENSTÄMPLAR</a:t>
            </a:r>
          </a:p>
          <a:p>
            <a:r>
              <a:rPr lang="fi-FI" sz="2800" b="1" smtClean="0"/>
              <a:t>Tauno Schulman</a:t>
            </a:r>
            <a:endParaRPr lang="fi-FI" sz="2800" b="1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32656"/>
            <a:ext cx="1800200" cy="180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8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28800"/>
          </a:xfrm>
        </p:spPr>
        <p:txBody>
          <a:bodyPr>
            <a:normAutofit/>
          </a:bodyPr>
          <a:lstStyle/>
          <a:p>
            <a:r>
              <a:rPr lang="fi-FI" sz="3200" smtClean="0"/>
              <a:t>2 VAPENSTÄMPLAR</a:t>
            </a:r>
            <a:br>
              <a:rPr lang="fi-FI" sz="3200" smtClean="0"/>
            </a:br>
            <a:r>
              <a:rPr lang="fi-FI" sz="3200" smtClean="0"/>
              <a:t>Schulman och Bosin</a:t>
            </a:r>
            <a:endParaRPr lang="fi-FI" sz="320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916832"/>
            <a:ext cx="6783185" cy="4464496"/>
          </a:xfrm>
        </p:spPr>
      </p:pic>
    </p:spTree>
    <p:extLst>
      <p:ext uri="{BB962C8B-B14F-4D97-AF65-F5344CB8AC3E}">
        <p14:creationId xmlns:p14="http://schemas.microsoft.com/office/powerpoint/2010/main" val="406205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 smtClean="0"/>
              <a:t>Bosins</a:t>
            </a:r>
            <a:r>
              <a:rPr lang="fi-FI" smtClean="0"/>
              <a:t> </a:t>
            </a:r>
            <a:r>
              <a:rPr lang="fi-FI" err="1" smtClean="0"/>
              <a:t>vapenstämpel</a:t>
            </a:r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373606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Viktor Erik Amadeus </a:t>
            </a:r>
            <a:r>
              <a:rPr lang="fi-FI" err="1" smtClean="0"/>
              <a:t>Bosin</a:t>
            </a:r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4000" contras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96752"/>
            <a:ext cx="5112568" cy="5472608"/>
          </a:xfrm>
        </p:spPr>
      </p:pic>
    </p:spTree>
    <p:extLst>
      <p:ext uri="{BB962C8B-B14F-4D97-AF65-F5344CB8AC3E}">
        <p14:creationId xmlns:p14="http://schemas.microsoft.com/office/powerpoint/2010/main" val="172559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 smtClean="0"/>
              <a:t>Frederika</a:t>
            </a:r>
            <a:r>
              <a:rPr lang="fi-FI" smtClean="0"/>
              <a:t> Bosin f. Schulman</a:t>
            </a:r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8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1" y="1628800"/>
            <a:ext cx="5328593" cy="5040560"/>
          </a:xfrm>
        </p:spPr>
      </p:pic>
    </p:spTree>
    <p:extLst>
      <p:ext uri="{BB962C8B-B14F-4D97-AF65-F5344CB8AC3E}">
        <p14:creationId xmlns:p14="http://schemas.microsoft.com/office/powerpoint/2010/main" val="193454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V. E. A. Bosin: Villa i Wiborg</a:t>
            </a:r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6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72816"/>
            <a:ext cx="6480720" cy="4032447"/>
          </a:xfrm>
        </p:spPr>
      </p:pic>
    </p:spTree>
    <p:extLst>
      <p:ext uri="{BB962C8B-B14F-4D97-AF65-F5344CB8AC3E}">
        <p14:creationId xmlns:p14="http://schemas.microsoft.com/office/powerpoint/2010/main" val="42872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V. E. A. Bosin: Bostadshus 1856</a:t>
            </a:r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1600200"/>
            <a:ext cx="7056784" cy="4781128"/>
          </a:xfrm>
        </p:spPr>
      </p:pic>
    </p:spTree>
    <p:extLst>
      <p:ext uri="{BB962C8B-B14F-4D97-AF65-F5344CB8AC3E}">
        <p14:creationId xmlns:p14="http://schemas.microsoft.com/office/powerpoint/2010/main" val="183345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V. E. A. Bosin: Slottsgatan 9</a:t>
            </a:r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06651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Ristimäki begravningsplats</a:t>
            </a:r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97655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Ristimäki begravninsplats</a:t>
            </a:r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79826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93204" y="692696"/>
            <a:ext cx="8229600" cy="1143000"/>
          </a:xfrm>
        </p:spPr>
        <p:txBody>
          <a:bodyPr/>
          <a:lstStyle/>
          <a:p>
            <a:r>
              <a:rPr lang="fi-FI" err="1" smtClean="0"/>
              <a:t>Bosins</a:t>
            </a:r>
            <a:r>
              <a:rPr lang="fi-FI" smtClean="0"/>
              <a:t> </a:t>
            </a:r>
            <a:r>
              <a:rPr lang="fi-FI" err="1" smtClean="0"/>
              <a:t>stempel</a:t>
            </a:r>
            <a:r>
              <a:rPr lang="fi-FI" smtClean="0"/>
              <a:t> </a:t>
            </a:r>
            <a:r>
              <a:rPr lang="fi-FI" err="1" smtClean="0"/>
              <a:t>med</a:t>
            </a:r>
            <a:r>
              <a:rPr lang="fi-FI" smtClean="0"/>
              <a:t> ett </a:t>
            </a:r>
            <a:r>
              <a:rPr lang="fi-FI" err="1" smtClean="0"/>
              <a:t>svärd</a:t>
            </a:r>
            <a:endParaRPr lang="fi-FI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72816"/>
            <a:ext cx="7272808" cy="483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22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fi-FI" err="1" smtClean="0"/>
              <a:t>Schulmans</a:t>
            </a:r>
            <a:r>
              <a:rPr lang="fi-FI" smtClean="0"/>
              <a:t> </a:t>
            </a:r>
            <a:r>
              <a:rPr lang="fi-FI" err="1" smtClean="0"/>
              <a:t>vapenstämpel</a:t>
            </a:r>
            <a:r>
              <a:rPr lang="fi-FI" smtClean="0"/>
              <a:t> </a:t>
            </a:r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40768"/>
            <a:ext cx="7056784" cy="5256584"/>
          </a:xfrm>
        </p:spPr>
      </p:pic>
    </p:spTree>
    <p:extLst>
      <p:ext uri="{BB962C8B-B14F-4D97-AF65-F5344CB8AC3E}">
        <p14:creationId xmlns:p14="http://schemas.microsoft.com/office/powerpoint/2010/main" val="319273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mtClean="0"/>
              <a:t>Alexander Leonard Carl Schulman </a:t>
            </a:r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484784"/>
            <a:ext cx="4464496" cy="5256584"/>
          </a:xfrm>
        </p:spPr>
      </p:pic>
    </p:spTree>
    <p:extLst>
      <p:ext uri="{BB962C8B-B14F-4D97-AF65-F5344CB8AC3E}">
        <p14:creationId xmlns:p14="http://schemas.microsoft.com/office/powerpoint/2010/main" val="121499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Kadettskolans primustavlor</a:t>
            </a:r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brightnessContrast bright="3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268760"/>
            <a:ext cx="3528392" cy="5184576"/>
          </a:xfrm>
        </p:spPr>
      </p:pic>
    </p:spTree>
    <p:extLst>
      <p:ext uri="{BB962C8B-B14F-4D97-AF65-F5344CB8AC3E}">
        <p14:creationId xmlns:p14="http://schemas.microsoft.com/office/powerpoint/2010/main" val="211613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Kadettskolans primustavla</a:t>
            </a:r>
            <a:endParaRPr lang="fi-FI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3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98914"/>
            <a:ext cx="5184576" cy="48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275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 smtClean="0"/>
              <a:t>Pauline</a:t>
            </a:r>
            <a:r>
              <a:rPr lang="fi-FI" smtClean="0"/>
              <a:t> Schulman f. </a:t>
            </a:r>
            <a:r>
              <a:rPr lang="fi-FI" err="1" smtClean="0"/>
              <a:t>Glansenstjerna</a:t>
            </a:r>
            <a:endParaRPr lang="fi-FI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047" y="1484784"/>
            <a:ext cx="3819906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7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fi-FI" err="1" smtClean="0"/>
              <a:t>Pauline</a:t>
            </a:r>
            <a:r>
              <a:rPr lang="fi-FI" smtClean="0"/>
              <a:t> </a:t>
            </a:r>
            <a:r>
              <a:rPr lang="fi-FI" err="1" smtClean="0"/>
              <a:t>Schulmans</a:t>
            </a:r>
            <a:r>
              <a:rPr lang="fi-FI" smtClean="0"/>
              <a:t> </a:t>
            </a:r>
            <a:r>
              <a:rPr lang="fi-FI" err="1" smtClean="0"/>
              <a:t>gravsten</a:t>
            </a:r>
            <a:endParaRPr lang="fi-FI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286" y="1199100"/>
            <a:ext cx="5143500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9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Alexander </a:t>
            </a:r>
            <a:r>
              <a:rPr lang="fi-FI" err="1" smtClean="0"/>
              <a:t>Schulmans</a:t>
            </a:r>
            <a:r>
              <a:rPr lang="fi-FI" smtClean="0"/>
              <a:t> </a:t>
            </a:r>
            <a:r>
              <a:rPr lang="fi-FI" err="1" smtClean="0"/>
              <a:t>gravsten</a:t>
            </a:r>
            <a:endParaRPr lang="fi-FI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8000" contras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68760"/>
            <a:ext cx="4752528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9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Alexander </a:t>
            </a:r>
            <a:r>
              <a:rPr lang="fi-FI" err="1" smtClean="0"/>
              <a:t>Schulmans</a:t>
            </a:r>
            <a:r>
              <a:rPr lang="fi-FI" smtClean="0"/>
              <a:t> </a:t>
            </a:r>
            <a:r>
              <a:rPr lang="fi-FI" err="1" smtClean="0"/>
              <a:t>sigil</a:t>
            </a:r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484784"/>
            <a:ext cx="4104456" cy="4680520"/>
          </a:xfrm>
        </p:spPr>
      </p:pic>
    </p:spTree>
    <p:extLst>
      <p:ext uri="{BB962C8B-B14F-4D97-AF65-F5344CB8AC3E}">
        <p14:creationId xmlns:p14="http://schemas.microsoft.com/office/powerpoint/2010/main" val="195802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Carl August Schulman</a:t>
            </a:r>
            <a:endParaRPr lang="fi-FI"/>
          </a:p>
        </p:txBody>
      </p:sp>
      <p:sp>
        <p:nvSpPr>
          <p:cNvPr id="5" name="Sisällön paikkamerkk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smtClean="0"/>
          </a:p>
          <a:p>
            <a:endParaRPr lang="fi-FI"/>
          </a:p>
        </p:txBody>
      </p:sp>
      <p:pic>
        <p:nvPicPr>
          <p:cNvPr id="1026" name="Picture 2" descr="C:\Users\Tauno\Pictures\Karl August Schulman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 contras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76148"/>
            <a:ext cx="4248472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25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Karl August Schulman med familjen</a:t>
            </a:r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412776"/>
            <a:ext cx="3528392" cy="4680520"/>
          </a:xfrm>
        </p:spPr>
      </p:pic>
    </p:spTree>
    <p:extLst>
      <p:ext uri="{BB962C8B-B14F-4D97-AF65-F5344CB8AC3E}">
        <p14:creationId xmlns:p14="http://schemas.microsoft.com/office/powerpoint/2010/main" val="2979810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92</Words>
  <Application>Microsoft Office PowerPoint</Application>
  <PresentationFormat>Näytössä katseltava diaesitys (4:3)</PresentationFormat>
  <Paragraphs>26</Paragraphs>
  <Slides>21</Slides>
  <Notes>2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21</vt:i4>
      </vt:variant>
    </vt:vector>
  </HeadingPairs>
  <TitlesOfParts>
    <vt:vector size="22" baseType="lpstr">
      <vt:lpstr>Office-teema</vt:lpstr>
      <vt:lpstr> Släktföreningen Schulman r.f. SLÄKTMÖTE 16. 6. 2013</vt:lpstr>
      <vt:lpstr>2 VAPENSTÄMPLAR Schulman och Bosin</vt:lpstr>
      <vt:lpstr>Bosins vapenstämpel</vt:lpstr>
      <vt:lpstr>Viktor Erik Amadeus Bosin</vt:lpstr>
      <vt:lpstr>Frederika Bosin f. Schulman</vt:lpstr>
      <vt:lpstr>V. E. A. Bosin: Villa i Wiborg</vt:lpstr>
      <vt:lpstr>V. E. A. Bosin: Bostadshus 1856</vt:lpstr>
      <vt:lpstr>V. E. A. Bosin: Slottsgatan 9</vt:lpstr>
      <vt:lpstr>Ristimäki begravningsplats</vt:lpstr>
      <vt:lpstr>Ristimäki begravninsplats</vt:lpstr>
      <vt:lpstr>Bosins stempel med ett svärd</vt:lpstr>
      <vt:lpstr>Schulmans vapenstämpel </vt:lpstr>
      <vt:lpstr>Alexander Leonard Carl Schulman </vt:lpstr>
      <vt:lpstr>Kadettskolans primustavlor</vt:lpstr>
      <vt:lpstr>Kadettskolans primustavla</vt:lpstr>
      <vt:lpstr>Pauline Schulman f. Glansenstjerna</vt:lpstr>
      <vt:lpstr>Pauline Schulmans gravsten</vt:lpstr>
      <vt:lpstr>Alexander Schulmans gravsten</vt:lpstr>
      <vt:lpstr>Alexander Schulmans sigil</vt:lpstr>
      <vt:lpstr>Carl August Schulman</vt:lpstr>
      <vt:lpstr>Karl August Schulman med familjen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SLÄKTMÖTE 2013</dc:title>
  <dc:creator>Tauno</dc:creator>
  <cp:lastModifiedBy>Tauno</cp:lastModifiedBy>
  <cp:revision>40</cp:revision>
  <dcterms:created xsi:type="dcterms:W3CDTF">2012-11-12T19:23:10Z</dcterms:created>
  <dcterms:modified xsi:type="dcterms:W3CDTF">2015-11-10T17:00:57Z</dcterms:modified>
</cp:coreProperties>
</file>